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9" r:id="rId3"/>
    <p:sldId id="261" r:id="rId4"/>
  </p:sldIdLst>
  <p:sldSz cx="12192000" cy="6858000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3778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60"/>
        <p:guide pos="3802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6" cy="72006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gs" Target="tags/tag8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pPr fontAlgn="auto"/>
            <a:r>
              <a:rPr lang="zh-CN" altLang="en-US" strike="noStrike" noProof="1" dirty="0"/>
              <a:t>单击此处编辑标题</a:t>
            </a:r>
            <a:endParaRPr lang="zh-CN" altLang="en-US" strike="noStrike" noProof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fontAlgn="auto"/>
            <a:r>
              <a:rPr lang="zh-CN" altLang="en-US" strike="noStrike" noProof="1" dirty="0"/>
              <a:t>单击此处编辑副标题</a:t>
            </a:r>
            <a:endParaRPr lang="zh-CN" altLang="en-US" strike="noStrike" noProof="1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 fontAlgn="auto"/>
            <a:r>
              <a:rPr lang="zh-CN" altLang="en-US" strike="noStrike" noProof="1" dirty="0"/>
              <a:t>单击此处编辑母版文本样式</a:t>
            </a:r>
            <a:endParaRPr lang="zh-CN" altLang="en-US" strike="noStrike" noProof="1" dirty="0"/>
          </a:p>
          <a:p>
            <a:pPr lvl="1" fontAlgn="auto"/>
            <a:r>
              <a:rPr lang="zh-CN" altLang="en-US" strike="noStrike" noProof="1" dirty="0"/>
              <a:t>第二级</a:t>
            </a:r>
            <a:endParaRPr lang="zh-CN" altLang="en-US" strike="noStrike" noProof="1" dirty="0"/>
          </a:p>
          <a:p>
            <a:pPr lvl="2" fontAlgn="auto"/>
            <a:r>
              <a:rPr lang="zh-CN" altLang="en-US" strike="noStrike" noProof="1" dirty="0"/>
              <a:t>第三级</a:t>
            </a:r>
            <a:endParaRPr lang="zh-CN" altLang="en-US" strike="noStrike" noProof="1" dirty="0"/>
          </a:p>
          <a:p>
            <a:pPr lvl="3" fontAlgn="auto"/>
            <a:r>
              <a:rPr lang="zh-CN" altLang="en-US" strike="noStrike" noProof="1" dirty="0"/>
              <a:t>第四级</a:t>
            </a:r>
            <a:endParaRPr lang="zh-CN" altLang="en-US" strike="noStrike" noProof="1" dirty="0"/>
          </a:p>
          <a:p>
            <a:pPr lvl="4" fontAlgn="auto"/>
            <a:r>
              <a:rPr lang="zh-CN" altLang="en-US" strike="noStrike" noProof="1" dirty="0"/>
              <a:t>第五级</a:t>
            </a:r>
            <a:endParaRPr lang="zh-CN" altLang="en-US" strike="noStrike" noProof="1" dirty="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4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5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6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 fontAlgn="auto"/>
            <a:r>
              <a:rPr strike="noStrike" noProof="1">
                <a:sym typeface="+mn-ea"/>
              </a:rPr>
              <a:t>单击此处编辑标题</a:t>
            </a:r>
            <a:endParaRPr strike="noStrike" noProof="1"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 fontAlgn="auto"/>
            <a:r>
              <a:rPr lang="zh-CN" altLang="en-US" strike="noStrike" noProof="1" dirty="0"/>
              <a:t>单击此处编辑母版文本样式</a:t>
            </a:r>
            <a:endParaRPr lang="zh-CN" altLang="en-US" strike="noStrike" noProof="1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4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5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6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 fontAlgn="auto"/>
            <a:r>
              <a:rPr strike="noStrike" noProof="1" dirty="0">
                <a:sym typeface="+mn-ea"/>
              </a:rPr>
              <a:t>单击此处编辑母版标题样式</a:t>
            </a:r>
            <a:endParaRPr strike="noStrike" noProof="1"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 fontAlgn="auto"/>
            <a:r>
              <a:rPr strike="noStrike" noProof="1" dirty="0">
                <a:sym typeface="+mn-ea"/>
              </a:rPr>
              <a:t>单击此处编辑母版文本样式</a:t>
            </a:r>
            <a:endParaRPr strike="noStrike" noProof="1" dirty="0">
              <a:sym typeface="+mn-ea"/>
            </a:endParaRPr>
          </a:p>
          <a:p>
            <a:pPr lvl="1" fontAlgn="auto"/>
            <a:r>
              <a:rPr strike="noStrike" noProof="1" dirty="0">
                <a:sym typeface="+mn-ea"/>
              </a:rPr>
              <a:t>第二级</a:t>
            </a:r>
            <a:endParaRPr strike="noStrike" noProof="1" dirty="0">
              <a:sym typeface="+mn-ea"/>
            </a:endParaRPr>
          </a:p>
          <a:p>
            <a:pPr lvl="2" fontAlgn="auto"/>
            <a:r>
              <a:rPr strike="noStrike" noProof="1" dirty="0">
                <a:sym typeface="+mn-ea"/>
              </a:rPr>
              <a:t>第三级</a:t>
            </a:r>
            <a:endParaRPr strike="noStrike" noProof="1" dirty="0">
              <a:sym typeface="+mn-ea"/>
            </a:endParaRPr>
          </a:p>
          <a:p>
            <a:pPr lvl="3" fontAlgn="auto"/>
            <a:r>
              <a:rPr strike="noStrike" noProof="1" dirty="0">
                <a:sym typeface="+mn-ea"/>
              </a:rPr>
              <a:t>第四级</a:t>
            </a:r>
            <a:endParaRPr strike="noStrike" noProof="1" dirty="0">
              <a:sym typeface="+mn-ea"/>
            </a:endParaRPr>
          </a:p>
          <a:p>
            <a:pPr lvl="4" fontAlgn="auto"/>
            <a:r>
              <a:rPr strike="noStrike" noProof="1" dirty="0">
                <a:sym typeface="+mn-ea"/>
              </a:rPr>
              <a:t>第五级</a:t>
            </a:r>
            <a:endParaRPr strike="noStrike" noProof="1"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pPr fontAlgn="auto"/>
            <a:r>
              <a:rPr lang="zh-CN" altLang="en-US" strike="noStrike" noProof="1" dirty="0"/>
              <a:t>单击此处编辑标题</a:t>
            </a:r>
            <a:endParaRPr lang="zh-CN" altLang="en-US" strike="noStrike" noProof="1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auto"/>
            <a:r>
              <a:rPr lang="zh-CN" altLang="en-US" strike="noStrike" noProof="1" dirty="0"/>
              <a:t>单击此处编辑文本</a:t>
            </a:r>
            <a:endParaRPr lang="zh-CN" altLang="en-US" strike="noStrike" noProof="1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 fontAlgn="auto"/>
            <a:r>
              <a:rPr strike="noStrike" noProof="1" dirty="0">
                <a:sym typeface="+mn-ea"/>
              </a:rPr>
              <a:t>单击此处编辑母版标题样式</a:t>
            </a:r>
            <a:endParaRPr strike="noStrike" noProof="1"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 fontAlgn="auto"/>
            <a:r>
              <a:rPr strike="noStrike" noProof="1" dirty="0">
                <a:sym typeface="+mn-ea"/>
              </a:rPr>
              <a:t>单击此处编辑母版文本样式</a:t>
            </a:r>
            <a:endParaRPr strike="noStrike" noProof="1" dirty="0">
              <a:sym typeface="+mn-ea"/>
            </a:endParaRPr>
          </a:p>
          <a:p>
            <a:pPr lvl="1" fontAlgn="auto"/>
            <a:r>
              <a:rPr strike="noStrike" noProof="1" dirty="0">
                <a:sym typeface="+mn-ea"/>
              </a:rPr>
              <a:t>第二级</a:t>
            </a:r>
            <a:endParaRPr strike="noStrike" noProof="1" dirty="0">
              <a:sym typeface="+mn-ea"/>
            </a:endParaRPr>
          </a:p>
          <a:p>
            <a:pPr lvl="2" fontAlgn="auto"/>
            <a:r>
              <a:rPr strike="noStrike" noProof="1" dirty="0">
                <a:sym typeface="+mn-ea"/>
              </a:rPr>
              <a:t>第三级</a:t>
            </a:r>
            <a:endParaRPr strike="noStrike" noProof="1" dirty="0">
              <a:sym typeface="+mn-ea"/>
            </a:endParaRPr>
          </a:p>
          <a:p>
            <a:pPr lvl="3" fontAlgn="auto"/>
            <a:r>
              <a:rPr strike="noStrike" noProof="1" dirty="0">
                <a:sym typeface="+mn-ea"/>
              </a:rPr>
              <a:t>第四级</a:t>
            </a:r>
            <a:endParaRPr strike="noStrike" noProof="1" dirty="0">
              <a:sym typeface="+mn-ea"/>
            </a:endParaRPr>
          </a:p>
          <a:p>
            <a:pPr lvl="4" fontAlgn="auto"/>
            <a:r>
              <a:rPr strike="noStrike" noProof="1" dirty="0">
                <a:sym typeface="+mn-ea"/>
              </a:rPr>
              <a:t>第五级</a:t>
            </a:r>
            <a:endParaRPr strike="noStrike" noProof="1"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 fontAlgn="auto"/>
            <a:r>
              <a:rPr lang="zh-CN" altLang="en-US" strike="noStrike" noProof="1" dirty="0"/>
              <a:t>单击此处编辑母版文本样式</a:t>
            </a:r>
            <a:endParaRPr lang="zh-CN" altLang="en-US" strike="noStrike" noProof="1" dirty="0"/>
          </a:p>
          <a:p>
            <a:pPr lvl="1" fontAlgn="auto"/>
            <a:r>
              <a:rPr lang="zh-CN" altLang="en-US" strike="noStrike" noProof="1" dirty="0"/>
              <a:t>第二级</a:t>
            </a:r>
            <a:endParaRPr lang="zh-CN" altLang="en-US" strike="noStrike" noProof="1" dirty="0"/>
          </a:p>
          <a:p>
            <a:pPr lvl="2" fontAlgn="auto"/>
            <a:r>
              <a:rPr lang="zh-CN" altLang="en-US" strike="noStrike" noProof="1" dirty="0"/>
              <a:t>第三级</a:t>
            </a:r>
            <a:endParaRPr lang="zh-CN" altLang="en-US" strike="noStrike" noProof="1" dirty="0"/>
          </a:p>
          <a:p>
            <a:pPr lvl="3" fontAlgn="auto"/>
            <a:r>
              <a:rPr lang="zh-CN" altLang="en-US" strike="noStrike" noProof="1" dirty="0"/>
              <a:t>第四级</a:t>
            </a:r>
            <a:endParaRPr lang="zh-CN" altLang="en-US" strike="noStrike" noProof="1" dirty="0"/>
          </a:p>
          <a:p>
            <a:pPr lvl="4" fontAlgn="auto"/>
            <a:r>
              <a:rPr lang="zh-CN" altLang="en-US" strike="noStrike" noProof="1" dirty="0"/>
              <a:t>第五级</a:t>
            </a:r>
            <a:endParaRPr lang="zh-CN" altLang="en-US" strike="noStrike" noProof="1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 fontAlgn="auto"/>
            <a:r>
              <a:rPr strike="noStrike" noProof="1" dirty="0">
                <a:sym typeface="+mn-ea"/>
              </a:rPr>
              <a:t>单击此处编辑母版标题样式</a:t>
            </a:r>
            <a:endParaRPr strike="noStrike" noProof="1"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auto"/>
            <a:r>
              <a:rPr lang="zh-CN" altLang="en-US" strike="noStrike" noProof="1" dirty="0"/>
              <a:t>单击此处编辑文本</a:t>
            </a:r>
            <a:endParaRPr lang="zh-CN" altLang="en-US" strike="noStrike" noProof="1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 fontAlgn="auto"/>
            <a:r>
              <a:rPr strike="noStrike" noProof="1" dirty="0">
                <a:sym typeface="+mn-ea"/>
              </a:rPr>
              <a:t>单击此处编辑母版文本样式</a:t>
            </a:r>
            <a:endParaRPr strike="noStrike" noProof="1" dirty="0">
              <a:sym typeface="+mn-ea"/>
            </a:endParaRPr>
          </a:p>
          <a:p>
            <a:pPr lvl="1" fontAlgn="auto"/>
            <a:r>
              <a:rPr strike="noStrike" noProof="1" dirty="0">
                <a:sym typeface="+mn-ea"/>
              </a:rPr>
              <a:t>第二级</a:t>
            </a:r>
            <a:endParaRPr strike="noStrike" noProof="1" dirty="0">
              <a:sym typeface="+mn-ea"/>
            </a:endParaRPr>
          </a:p>
          <a:p>
            <a:pPr lvl="2" fontAlgn="auto"/>
            <a:r>
              <a:rPr strike="noStrike" noProof="1" dirty="0">
                <a:sym typeface="+mn-ea"/>
              </a:rPr>
              <a:t>第三级</a:t>
            </a:r>
            <a:endParaRPr strike="noStrike" noProof="1" dirty="0">
              <a:sym typeface="+mn-ea"/>
            </a:endParaRPr>
          </a:p>
          <a:p>
            <a:pPr lvl="3" fontAlgn="auto"/>
            <a:r>
              <a:rPr strike="noStrike" noProof="1" dirty="0">
                <a:sym typeface="+mn-ea"/>
              </a:rPr>
              <a:t>第四级</a:t>
            </a:r>
            <a:endParaRPr strike="noStrike" noProof="1" dirty="0">
              <a:sym typeface="+mn-ea"/>
            </a:endParaRPr>
          </a:p>
          <a:p>
            <a:pPr lvl="4" fontAlgn="auto"/>
            <a:r>
              <a:rPr strike="noStrike" noProof="1" dirty="0">
                <a:sym typeface="+mn-ea"/>
              </a:rPr>
              <a:t>第五级</a:t>
            </a:r>
            <a:endParaRPr strike="noStrike" noProof="1"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auto"/>
            <a:r>
              <a:rPr strike="noStrike" noProof="1">
                <a:sym typeface="+mn-ea"/>
              </a:rPr>
              <a:t>单击此处编辑文本</a:t>
            </a:r>
            <a:endParaRPr strike="noStrike" noProof="1"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 fontAlgn="auto"/>
            <a:r>
              <a:rPr strike="noStrike" noProof="1" dirty="0">
                <a:sym typeface="+mn-ea"/>
              </a:rPr>
              <a:t>单击此处编辑母版文本样式</a:t>
            </a:r>
            <a:endParaRPr strike="noStrike" noProof="1" dirty="0">
              <a:sym typeface="+mn-ea"/>
            </a:endParaRPr>
          </a:p>
          <a:p>
            <a:pPr lvl="1" fontAlgn="auto"/>
            <a:r>
              <a:rPr strike="noStrike" noProof="1" dirty="0">
                <a:sym typeface="+mn-ea"/>
              </a:rPr>
              <a:t>第二级</a:t>
            </a:r>
            <a:endParaRPr strike="noStrike" noProof="1" dirty="0">
              <a:sym typeface="+mn-ea"/>
            </a:endParaRPr>
          </a:p>
          <a:p>
            <a:pPr lvl="2" fontAlgn="auto"/>
            <a:r>
              <a:rPr strike="noStrike" noProof="1" dirty="0">
                <a:sym typeface="+mn-ea"/>
              </a:rPr>
              <a:t>第三级</a:t>
            </a:r>
            <a:endParaRPr strike="noStrike" noProof="1" dirty="0">
              <a:sym typeface="+mn-ea"/>
            </a:endParaRPr>
          </a:p>
          <a:p>
            <a:pPr lvl="3" fontAlgn="auto"/>
            <a:r>
              <a:rPr strike="noStrike" noProof="1" dirty="0">
                <a:sym typeface="+mn-ea"/>
              </a:rPr>
              <a:t>第四级</a:t>
            </a:r>
            <a:endParaRPr strike="noStrike" noProof="1" dirty="0">
              <a:sym typeface="+mn-ea"/>
            </a:endParaRPr>
          </a:p>
          <a:p>
            <a:pPr lvl="4" fontAlgn="auto"/>
            <a:r>
              <a:rPr strike="noStrike" noProof="1" dirty="0">
                <a:sym typeface="+mn-ea"/>
              </a:rPr>
              <a:t>第五级</a:t>
            </a:r>
            <a:endParaRPr strike="noStrike" noProof="1"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 fontAlgn="auto"/>
            <a:r>
              <a:rPr strike="noStrike" noProof="1">
                <a:sym typeface="+mn-ea"/>
              </a:rPr>
              <a:t>单击此处编辑母版标题样式</a:t>
            </a:r>
            <a:endParaRPr strike="noStrike" noProof="1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 fontAlgn="auto"/>
            <a:endParaRPr strike="noStrike" noProof="1"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 fontAlgn="auto"/>
            <a:r>
              <a:rPr strike="noStrike" noProof="1" dirty="0">
                <a:sym typeface="+mn-ea"/>
              </a:rPr>
              <a:t>单击此处编辑母版文本样式</a:t>
            </a:r>
            <a:endParaRPr strike="noStrike" noProof="1" dirty="0">
              <a:sym typeface="+mn-ea"/>
            </a:endParaRPr>
          </a:p>
        </p:txBody>
      </p:sp>
      <p:sp>
        <p:nvSpPr>
          <p:cNvPr id="9" name="标题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 fontAlgn="auto"/>
            <a:r>
              <a:rPr strike="noStrike" noProof="1" dirty="0">
                <a:sym typeface="+mn-ea"/>
              </a:rPr>
              <a:t>单击此处编辑标题</a:t>
            </a:r>
            <a:endParaRPr strike="noStrike" noProof="1"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 fontAlgn="auto"/>
            <a:r>
              <a:rPr lang="zh-CN" altLang="en-US" strike="noStrike" noProof="1" dirty="0"/>
              <a:t>单击此处编辑母版文本样式</a:t>
            </a:r>
            <a:endParaRPr lang="zh-CN" altLang="en-US" strike="noStrike" noProof="1" dirty="0"/>
          </a:p>
          <a:p>
            <a:pPr lvl="1" fontAlgn="auto"/>
            <a:r>
              <a:rPr lang="zh-CN" altLang="en-US" strike="noStrike" noProof="1" dirty="0"/>
              <a:t>第二级</a:t>
            </a:r>
            <a:endParaRPr lang="zh-CN" altLang="en-US" strike="noStrike" noProof="1" dirty="0"/>
          </a:p>
          <a:p>
            <a:pPr lvl="2" fontAlgn="auto"/>
            <a:r>
              <a:rPr lang="zh-CN" altLang="en-US" strike="noStrike" noProof="1" dirty="0"/>
              <a:t>第三级</a:t>
            </a:r>
            <a:endParaRPr lang="zh-CN" altLang="en-US" strike="noStrike" noProof="1" dirty="0"/>
          </a:p>
          <a:p>
            <a:pPr lvl="3" fontAlgn="auto"/>
            <a:r>
              <a:rPr lang="zh-CN" altLang="en-US" strike="noStrike" noProof="1" dirty="0"/>
              <a:t>第四级</a:t>
            </a:r>
            <a:endParaRPr lang="zh-CN" altLang="en-US" strike="noStrike" noProof="1" dirty="0"/>
          </a:p>
          <a:p>
            <a:pPr lvl="4" fontAlgn="auto"/>
            <a:r>
              <a:rPr lang="zh-CN" altLang="en-US" strike="noStrike" noProof="1" dirty="0"/>
              <a:t>第五级</a:t>
            </a:r>
            <a:endParaRPr lang="zh-CN" altLang="en-US" strike="noStrike" noProof="1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5.xml"/><Relationship Id="rId16" Type="http://schemas.openxmlformats.org/officeDocument/2006/relationships/tags" Target="../tags/tag4.xml"/><Relationship Id="rId15" Type="http://schemas.openxmlformats.org/officeDocument/2006/relationships/tags" Target="../tags/tag3.xml"/><Relationship Id="rId14" Type="http://schemas.openxmlformats.org/officeDocument/2006/relationships/tags" Target="../tags/tag2.xml"/><Relationship Id="rId13" Type="http://schemas.openxmlformats.org/officeDocument/2006/relationships/tags" Target="../tags/tag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608013" y="608013"/>
            <a:ext cx="10969625" cy="706437"/>
          </a:xfrm>
          <a:prstGeom prst="rect">
            <a:avLst/>
          </a:prstGeom>
          <a:noFill/>
          <a:ln w="9525">
            <a:noFill/>
          </a:ln>
        </p:spPr>
        <p:txBody>
          <a:bodyPr vert="horz" lIns="90170" tIns="46990" rIns="90170" bIns="46990"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2"/>
          <p:cNvSpPr>
            <a:spLocks noGrp="1"/>
          </p:cNvSpPr>
          <p:nvPr>
            <p:ph type="body"/>
            <p:custDataLst>
              <p:tags r:id="rId14"/>
            </p:custDataLst>
          </p:nvPr>
        </p:nvSpPr>
        <p:spPr>
          <a:xfrm>
            <a:off x="608013" y="1490663"/>
            <a:ext cx="10969625" cy="4759325"/>
          </a:xfrm>
          <a:prstGeom prst="rect">
            <a:avLst/>
          </a:prstGeom>
          <a:noFill/>
          <a:ln w="9525">
            <a:noFill/>
          </a:ln>
        </p:spPr>
        <p:txBody>
          <a:bodyPr vert="horz" lIns="90000" tIns="46800" rIns="90000" bIns="46800" anchor="t" anchorCtr="0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612775" y="6315075"/>
            <a:ext cx="2698750" cy="3159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fontAlgn="auto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4116388" y="6315075"/>
            <a:ext cx="3959225" cy="3159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fontAlgn="auto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8877300" y="6315075"/>
            <a:ext cx="2700338" cy="3159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fontAlgn="auto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550615" y="1883480"/>
            <a:ext cx="10969200" cy="705600"/>
          </a:xfrm>
        </p:spPr>
        <p:txBody>
          <a:bodyPr/>
          <a:p>
            <a:pPr algn="ctr"/>
            <a:r>
              <a:rPr lang="zh-CN" altLang="en-US"/>
              <a:t>Contribution Title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 smtClean="0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1" name="内容占位符 10"/>
          <p:cNvSpPr/>
          <p:nvPr>
            <p:ph idx="1"/>
          </p:nvPr>
        </p:nvSpPr>
        <p:spPr>
          <a:xfrm>
            <a:off x="611505" y="3046730"/>
            <a:ext cx="10968990" cy="2440305"/>
          </a:xfrm>
        </p:spPr>
        <p:txBody>
          <a:bodyPr/>
          <a:p>
            <a:pPr marL="0" indent="0" algn="ctr">
              <a:lnSpc>
                <a:spcPct val="200000"/>
              </a:lnSpc>
              <a:buNone/>
            </a:pPr>
            <a:r>
              <a:rPr lang="zh-CN" altLang="en-US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First Author</a:t>
            </a:r>
            <a:r>
              <a:rPr lang="zh-CN" altLang="en-US" baseline="3000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1</a:t>
            </a:r>
            <a:r>
              <a:rPr lang="en-US" altLang="zh-CN" baseline="3000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and Second Author</a:t>
            </a:r>
            <a:r>
              <a:rPr lang="zh-CN" altLang="en-US" baseline="3000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2</a:t>
            </a:r>
            <a:endParaRPr lang="zh-CN" altLang="en-US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 algn="ctr">
              <a:buNone/>
            </a:pPr>
            <a:r>
              <a:rPr lang="zh-CN" altLang="en-US" sz="1600" baseline="3000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1</a:t>
            </a:r>
            <a:r>
              <a:rPr lang="zh-CN" altLang="en-US" sz="160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Princeton University, Princeton NJ 08544, USA</a:t>
            </a:r>
            <a:endParaRPr lang="zh-CN" altLang="en-US" sz="160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 algn="ctr">
              <a:buNone/>
            </a:pPr>
            <a:r>
              <a:rPr lang="zh-CN" altLang="en-US" sz="1600" baseline="3000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2</a:t>
            </a:r>
            <a:r>
              <a:rPr lang="zh-CN" altLang="en-US" sz="160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Springer Heidelberg, Tiergartenstr. 17, 69121 Heidelberg, Germany</a:t>
            </a:r>
            <a:endParaRPr lang="zh-CN" altLang="en-US" sz="160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 algn="ctr">
              <a:buNone/>
            </a:pPr>
            <a:r>
              <a:rPr lang="zh-CN" altLang="en-US" sz="160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lncs@springer.com</a:t>
            </a:r>
            <a:endParaRPr lang="zh-CN" altLang="en-US" sz="160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9802495" y="284480"/>
            <a:ext cx="1778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en-US" altLang="zh-CN"/>
              <a:t>ID: ###</a:t>
            </a:r>
            <a:endParaRPr lang="en-US" altLang="zh-CN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035" y="829380"/>
            <a:ext cx="10969200" cy="705600"/>
          </a:xfrm>
        </p:spPr>
        <p:txBody>
          <a:bodyPr/>
          <a:p>
            <a:pPr algn="ctr"/>
            <a:r>
              <a:rPr lang="en-US" altLang="zh-CN"/>
              <a:t>Abstr</a:t>
            </a:r>
            <a:r>
              <a:rPr lang="en-US" altLang="zh-CN"/>
              <a:t>act</a:t>
            </a:r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49AE70B2-8BF9-45C0-BB95-33D1B9D3A854}" type="slidenum">
              <a:rPr lang="zh-CN" altLang="en-US" strike="noStrike" noProof="1" smtClean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 smtClean="0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1" name="内容占位符 10"/>
          <p:cNvSpPr/>
          <p:nvPr>
            <p:ph idx="1"/>
          </p:nvPr>
        </p:nvSpPr>
        <p:spPr>
          <a:xfrm>
            <a:off x="326390" y="1464945"/>
            <a:ext cx="11539855" cy="4611370"/>
          </a:xfrm>
        </p:spPr>
        <p:txBody>
          <a:bodyPr>
            <a:normAutofit/>
          </a:bodyPr>
          <a:p>
            <a:pPr marL="0" indent="0" algn="l">
              <a:lnSpc>
                <a:spcPct val="130000"/>
              </a:lnSpc>
              <a:spcBef>
                <a:spcPts val="1000"/>
              </a:spcBef>
              <a:buNone/>
            </a:pPr>
            <a:r>
              <a:rPr lang="zh-CN" altLang="en-US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The abstract should summarize the contents of the paper in short terms, i.e. 150-250 words.</a:t>
            </a:r>
            <a:endParaRPr lang="zh-CN" altLang="en-US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 algn="l">
              <a:lnSpc>
                <a:spcPct val="130000"/>
              </a:lnSpc>
              <a:spcBef>
                <a:spcPts val="1000"/>
              </a:spcBef>
              <a:buNone/>
            </a:pPr>
            <a:r>
              <a:rPr lang="zh-CN" altLang="en-US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Please note that the first paragraph of a section or subsection is not indented. The first paragraphs that follows a table, figure, equation etc. does not have an indent, either.</a:t>
            </a:r>
            <a:endParaRPr lang="zh-CN" altLang="en-US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 algn="l">
              <a:lnSpc>
                <a:spcPct val="130000"/>
              </a:lnSpc>
              <a:spcBef>
                <a:spcPts val="1000"/>
              </a:spcBef>
              <a:buNone/>
            </a:pPr>
            <a:r>
              <a:rPr lang="zh-CN" altLang="en-US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Subsequent paragraphs, however, are indented.For citations of references, we prefer the use of square brackets and consecutive numbers. Citations using labels or the author/year convention are also acceptable. The following bibliography provides a sample reference list with entries for journal articles, an LNCS chapter, a book, proceedings without editors, as well as a URL .</a:t>
            </a:r>
            <a:endParaRPr lang="zh-CN" altLang="en-US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 algn="l">
              <a:lnSpc>
                <a:spcPct val="130000"/>
              </a:lnSpc>
              <a:buNone/>
            </a:pPr>
            <a:endParaRPr lang="zh-CN" altLang="en-US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8.xml><?xml version="1.0" encoding="utf-8"?>
<p:tagLst xmlns:p="http://schemas.openxmlformats.org/presentationml/2006/main">
  <p:tag name="COMMONDATA" val="eyJoZGlkIjoiN2JiMzJiYjM5ZTIxYTY2Yzc3OGVlZDAxYTBlYTAzNTUifQ==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844</Words>
  <Application>WPS 演示</Application>
  <PresentationFormat>宽屏</PresentationFormat>
  <Paragraphs>20</Paragraphs>
  <Slides>2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Arial</vt:lpstr>
      <vt:lpstr>宋体</vt:lpstr>
      <vt:lpstr>Wingdings</vt:lpstr>
      <vt:lpstr>微软雅黑</vt:lpstr>
      <vt:lpstr>Wingdings</vt:lpstr>
      <vt:lpstr>Times New Roman</vt:lpstr>
      <vt:lpstr>Arial Unicode MS</vt:lpstr>
      <vt:lpstr>Calibri</vt:lpstr>
      <vt:lpstr>Office 主题​​</vt:lpstr>
      <vt:lpstr>Contribution Title</vt:lpstr>
      <vt:lpstr>Abstract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Jason</cp:lastModifiedBy>
  <cp:revision>177</cp:revision>
  <dcterms:created xsi:type="dcterms:W3CDTF">2019-06-19T02:08:00Z</dcterms:created>
  <dcterms:modified xsi:type="dcterms:W3CDTF">2022-08-29T12:09:42Z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2052-11.1.0.12313</vt:lpwstr>
  </property>
  <property fmtid="{D5CDD505-2E9C-101B-9397-08002B2CF9AE}" pid="3" name="ICV">
    <vt:lpwstr>B9234AE844CF412C85233E6C6E870FEA</vt:lpwstr>
  </property>
</Properties>
</file>